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66600D-4B38-754D-8E38-92150D01EE27}">
          <p14:sldIdLst>
            <p14:sldId id="256"/>
            <p14:sldId id="257"/>
            <p14:sldId id="263"/>
            <p14:sldId id="258"/>
            <p14:sldId id="259"/>
            <p14:sldId id="260"/>
            <p14:sldId id="261"/>
            <p14:sldId id="262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08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19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B3B9F7-223F-6C4A-BB91-27794E4C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/>
          </a:blip>
          <a:srcRect t="25186" r="9091" b="1763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C02E8-9247-F64A-B9AE-BE0562BE5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“#MUST COP” SNEAKERS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C2E2F-E26F-A748-BC3A-579A2FFFD9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Matthew Tom</a:t>
            </a:r>
          </a:p>
          <a:p>
            <a:r>
              <a:rPr lang="en-US" dirty="0">
                <a:solidFill>
                  <a:schemeClr val="tx1"/>
                </a:solidFill>
              </a:rPr>
              <a:t>January 26,2019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5350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F2E7-41B1-EE41-9A91-DA0A77A3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2A3700-A808-2D4C-A840-CBB54E854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435" y="1264023"/>
            <a:ext cx="5970494" cy="482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79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6A7E2-E86D-1649-A01F-52B7C08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35DB2-FF37-714E-BB22-0A1004089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XGBOOST :</a:t>
            </a:r>
          </a:p>
          <a:p>
            <a:pPr lvl="1"/>
            <a:r>
              <a:rPr lang="en-US" dirty="0"/>
              <a:t>{'</a:t>
            </a:r>
            <a:r>
              <a:rPr lang="en-US" dirty="0" err="1"/>
              <a:t>colsample_bytree</a:t>
            </a:r>
            <a:r>
              <a:rPr lang="en-US" dirty="0"/>
              <a:t>': 0.8, 'gamma': 0, '</a:t>
            </a:r>
            <a:r>
              <a:rPr lang="en-US" dirty="0" err="1"/>
              <a:t>learning_rate</a:t>
            </a:r>
            <a:r>
              <a:rPr lang="en-US" dirty="0"/>
              <a:t>': 0.07, '</a:t>
            </a:r>
            <a:r>
              <a:rPr lang="en-US" dirty="0" err="1"/>
              <a:t>max_depth</a:t>
            </a:r>
            <a:r>
              <a:rPr lang="en-US" dirty="0"/>
              <a:t>': 3, '</a:t>
            </a:r>
            <a:r>
              <a:rPr lang="en-US" dirty="0" err="1"/>
              <a:t>min_child_weight</a:t>
            </a:r>
            <a:r>
              <a:rPr lang="en-US" dirty="0"/>
              <a:t>': 1.5, '</a:t>
            </a:r>
            <a:r>
              <a:rPr lang="en-US" dirty="0" err="1"/>
              <a:t>n_estimators</a:t>
            </a:r>
            <a:r>
              <a:rPr lang="en-US" dirty="0"/>
              <a:t>': 10000, '</a:t>
            </a:r>
            <a:r>
              <a:rPr lang="en-US" dirty="0" err="1"/>
              <a:t>reg_alpha</a:t>
            </a:r>
            <a:r>
              <a:rPr lang="en-US" dirty="0"/>
              <a:t>': 0.01, '</a:t>
            </a:r>
            <a:r>
              <a:rPr lang="en-US" dirty="0" err="1"/>
              <a:t>reg_lambda</a:t>
            </a:r>
            <a:r>
              <a:rPr lang="en-US" dirty="0"/>
              <a:t>': 0.01, 'subsample': 0.6}</a:t>
            </a:r>
          </a:p>
        </p:txBody>
      </p:sp>
    </p:spTree>
    <p:extLst>
      <p:ext uri="{BB962C8B-B14F-4D97-AF65-F5344CB8AC3E}">
        <p14:creationId xmlns:p14="http://schemas.microsoft.com/office/powerpoint/2010/main" val="252256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EE8C1-5F82-724C-959C-6CA2960AF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A31C3-2CC7-8F40-B023-039EDEDDD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853248"/>
            <a:ext cx="5393181" cy="4195481"/>
          </a:xfrm>
        </p:spPr>
        <p:txBody>
          <a:bodyPr>
            <a:normAutofit/>
          </a:bodyPr>
          <a:lstStyle/>
          <a:p>
            <a:r>
              <a:rPr lang="en-US" sz="2400" dirty="0"/>
              <a:t>Secondary Sneaker Resell Market</a:t>
            </a:r>
          </a:p>
          <a:p>
            <a:endParaRPr lang="en-US" sz="2400" dirty="0"/>
          </a:p>
          <a:p>
            <a:r>
              <a:rPr lang="en-US" sz="2400" dirty="0"/>
              <a:t>Decisions on “flipping” sneakers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03204-4BEA-3149-B88D-B168621D0D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684535" y="1853248"/>
            <a:ext cx="3954439" cy="30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2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8559D-C8F6-8D4D-86E2-27598840C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36707-C22E-E147-A5A2-496786C3C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dirty="0"/>
              <a:t>To </a:t>
            </a:r>
            <a:r>
              <a:rPr lang="en-US" sz="3600" b="1" dirty="0"/>
              <a:t>predict</a:t>
            </a:r>
            <a:r>
              <a:rPr lang="en-US" sz="3600" dirty="0"/>
              <a:t> the </a:t>
            </a:r>
            <a:r>
              <a:rPr lang="en-US" sz="3600" b="1" dirty="0"/>
              <a:t>percent return</a:t>
            </a:r>
            <a:r>
              <a:rPr lang="en-US" sz="3600" dirty="0"/>
              <a:t> of sneakers in the sneaker resell market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58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E753-C741-C549-8155-E44C04F1C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A4287-C125-AF4B-A77A-39B947243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563840" cy="4195481"/>
          </a:xfrm>
        </p:spPr>
        <p:txBody>
          <a:bodyPr>
            <a:normAutofit/>
          </a:bodyPr>
          <a:lstStyle/>
          <a:p>
            <a:r>
              <a:rPr lang="en-US" sz="2400" dirty="0"/>
              <a:t>Scrapped 3000 pairs of Nike, Jordan and Adidas Shoes</a:t>
            </a:r>
          </a:p>
          <a:p>
            <a:pPr lvl="1"/>
            <a:r>
              <a:rPr lang="en-US" sz="2400" dirty="0" err="1"/>
              <a:t>StockX.com</a:t>
            </a:r>
            <a:r>
              <a:rPr lang="en-US" sz="24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282155-5F51-BA4F-8662-E4B0686A87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4791" y="2052918"/>
            <a:ext cx="4964761" cy="38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50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316E08-0C8A-504A-943D-A8D0E54D5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6219" y="1520576"/>
            <a:ext cx="8959561" cy="5250094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12C2801-13C4-AB44-92F8-AE99FA8E884D}"/>
              </a:ext>
            </a:extLst>
          </p:cNvPr>
          <p:cNvSpPr txBox="1">
            <a:spLocks/>
          </p:cNvSpPr>
          <p:nvPr/>
        </p:nvSpPr>
        <p:spPr>
          <a:xfrm>
            <a:off x="544476" y="422070"/>
            <a:ext cx="9252154" cy="12239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769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2BD0-7CB1-AE4D-947F-06DEDB00B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Results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B68E19-26FC-5145-AB1A-0C1815F026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9898564"/>
              </p:ext>
            </p:extLst>
          </p:nvPr>
        </p:nvGraphicFramePr>
        <p:xfrm>
          <a:off x="1235214" y="2229643"/>
          <a:ext cx="9721571" cy="2630033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5862335">
                  <a:extLst>
                    <a:ext uri="{9D8B030D-6E8A-4147-A177-3AD203B41FA5}">
                      <a16:colId xmlns:a16="http://schemas.microsoft.com/office/drawing/2014/main" val="1305971605"/>
                    </a:ext>
                  </a:extLst>
                </a:gridCol>
                <a:gridCol w="3859236">
                  <a:extLst>
                    <a:ext uri="{9D8B030D-6E8A-4147-A177-3AD203B41FA5}">
                      <a16:colId xmlns:a16="http://schemas.microsoft.com/office/drawing/2014/main" val="1094201654"/>
                    </a:ext>
                  </a:extLst>
                </a:gridCol>
              </a:tblGrid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Root Mean Squared Error [%]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013722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(Baseline)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30133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Ridge (alpha =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498295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Lasso (alpha =  0.2)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934037"/>
                  </a:ext>
                </a:extLst>
              </a:tr>
              <a:tr h="6696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Elastic Net </a:t>
                      </a:r>
                    </a:p>
                    <a:p>
                      <a:pPr algn="ctr"/>
                      <a:r>
                        <a:rPr lang="en-US" dirty="0"/>
                        <a:t>(alpha =  0.01 L1_ratio= 0.9)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393552"/>
                  </a:ext>
                </a:extLst>
              </a:tr>
              <a:tr h="4085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XG Boost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11.09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12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1363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906C-8390-2E4C-B31E-07D1E03F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8EBCA-7A14-774A-BFEC-47A00C0EE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  <a:p>
            <a:pPr lvl="1"/>
            <a:r>
              <a:rPr lang="en-US" dirty="0"/>
              <a:t>1) Last Sell Price</a:t>
            </a:r>
          </a:p>
          <a:p>
            <a:pPr lvl="1"/>
            <a:r>
              <a:rPr lang="en-US" dirty="0"/>
              <a:t>2) Annual High</a:t>
            </a:r>
          </a:p>
          <a:p>
            <a:pPr lvl="1"/>
            <a:r>
              <a:rPr lang="en-US" dirty="0"/>
              <a:t>3) BUY ANY SHOE WITH THE ‘YEEZY LINE’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4CC72-88FB-A24D-89AA-3EE1DE9C85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-2305"/>
            <a:ext cx="12192000" cy="688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7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00F9-100C-604F-A482-A3FE8953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047D3-1B68-1E4F-835E-9D7B991CD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132" y="1744694"/>
            <a:ext cx="3534002" cy="4195481"/>
          </a:xfrm>
        </p:spPr>
        <p:txBody>
          <a:bodyPr/>
          <a:lstStyle/>
          <a:p>
            <a:r>
              <a:rPr lang="en-US" dirty="0"/>
              <a:t>Individual Sales History of Each Shoe</a:t>
            </a:r>
          </a:p>
          <a:p>
            <a:r>
              <a:rPr lang="en-US" dirty="0"/>
              <a:t>Cross-reference Instagram or Twitter hashtag counts of each shoe 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7D81C-0039-2943-A709-34BA7C416F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5821083" y="1744694"/>
            <a:ext cx="54737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48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2D20-56CF-D941-9CA0-3510D7A5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5B5B-CB7F-674E-B5B3-3E4777B20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1004707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332</TotalTime>
  <Words>204</Words>
  <Application>Microsoft Macintosh PowerPoint</Application>
  <PresentationFormat>Widescreen</PresentationFormat>
  <Paragraphs>42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“#MUST COP” SNEAKERS</vt:lpstr>
      <vt:lpstr>Introduction</vt:lpstr>
      <vt:lpstr>Problem Statement</vt:lpstr>
      <vt:lpstr>Methodology</vt:lpstr>
      <vt:lpstr>PowerPoint Presentation</vt:lpstr>
      <vt:lpstr>Results </vt:lpstr>
      <vt:lpstr>Conclusion</vt:lpstr>
      <vt:lpstr>Future Work</vt:lpstr>
      <vt:lpstr>PowerPoint Presentation</vt:lpstr>
      <vt:lpstr>Appendix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Luther</dc:title>
  <dc:creator>matt matt</dc:creator>
  <cp:lastModifiedBy>matt matt</cp:lastModifiedBy>
  <cp:revision>24</cp:revision>
  <dcterms:created xsi:type="dcterms:W3CDTF">2019-01-24T22:00:59Z</dcterms:created>
  <dcterms:modified xsi:type="dcterms:W3CDTF">2019-01-25T23:01:09Z</dcterms:modified>
</cp:coreProperties>
</file>

<file path=docProps/thumbnail.jpeg>
</file>